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8" r:id="rId10"/>
    <p:sldId id="267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дрей Спелов" initials="АС" lastIdx="2" clrIdx="0">
    <p:extLst>
      <p:ext uri="{19B8F6BF-5375-455C-9EA6-DF929625EA0E}">
        <p15:presenceInfo xmlns:p15="http://schemas.microsoft.com/office/powerpoint/2012/main" userId="42a945219f5ca4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114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E64FC-FED8-4402-8EBA-75425AF9412E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370BE-D7A6-46C9-AB51-5D1F24E8B0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24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370BE-D7A6-46C9-AB51-5D1F24E8B00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59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1450"/>
            <a:ext cx="7772400" cy="3428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858000" cy="6858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5851"/>
            <a:ext cx="7772400" cy="324088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451"/>
            <a:ext cx="7772400" cy="8001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181101"/>
            <a:ext cx="329184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181101"/>
            <a:ext cx="329184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179576"/>
            <a:ext cx="3291840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694525"/>
            <a:ext cx="3291840" cy="28803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179576"/>
            <a:ext cx="3291840" cy="47982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694525"/>
            <a:ext cx="3291840" cy="28803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00150"/>
            <a:ext cx="5111750" cy="33604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00150"/>
            <a:ext cx="3008313" cy="336042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363474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286250"/>
            <a:ext cx="8153400" cy="342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714750"/>
            <a:ext cx="8153400" cy="5715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1"/>
            <a:ext cx="76200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91843" y="4368483"/>
            <a:ext cx="986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028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028700"/>
            <a:ext cx="142876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11760" y="1707654"/>
            <a:ext cx="5698976" cy="1032147"/>
          </a:xfrm>
        </p:spPr>
        <p:txBody>
          <a:bodyPr/>
          <a:lstStyle/>
          <a:p>
            <a:r>
              <a:rPr lang="ru-RU" sz="3600" b="1" cap="all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roid Sans Fallb"/>
              </a:rPr>
              <a:t>Обзор сетевых устройств в компьютерных системах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92080" y="4083918"/>
            <a:ext cx="3610744" cy="8995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dirty="0"/>
              <a:t>Подготовил</a:t>
            </a:r>
            <a:r>
              <a:rPr lang="en-US" dirty="0"/>
              <a:t>: </a:t>
            </a:r>
            <a:r>
              <a:rPr lang="ru-RU" dirty="0"/>
              <a:t>Спелов А.Н.</a:t>
            </a:r>
            <a:br>
              <a:rPr lang="ru-RU" dirty="0"/>
            </a:br>
            <a:r>
              <a:rPr lang="ru-RU" dirty="0"/>
              <a:t>Направление</a:t>
            </a:r>
            <a:r>
              <a:rPr lang="en-US" dirty="0"/>
              <a:t>: </a:t>
            </a:r>
            <a:r>
              <a:rPr lang="ru-RU" dirty="0"/>
              <a:t>НпиБД-02-23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dirty="0"/>
              <a:t>Студ. Билет</a:t>
            </a:r>
            <a:r>
              <a:rPr lang="en-US" dirty="0"/>
              <a:t>: 1</a:t>
            </a:r>
            <a:r>
              <a:rPr lang="ru-RU" dirty="0"/>
              <a:t>1</a:t>
            </a:r>
            <a:r>
              <a:rPr lang="en-US" dirty="0"/>
              <a:t>322</a:t>
            </a:r>
            <a:r>
              <a:rPr lang="ru-RU" dirty="0"/>
              <a:t>3</a:t>
            </a:r>
            <a:r>
              <a:rPr lang="en-US" dirty="0"/>
              <a:t>1</a:t>
            </a:r>
            <a:r>
              <a:rPr lang="ru-RU" dirty="0"/>
              <a:t>839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2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146448" y="1923678"/>
            <a:ext cx="6851104" cy="10287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2CA2F6-CB19-5B7D-A828-6BA8EA28B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0"/>
            <a:ext cx="57912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СЕТЕВЫЕ УСТРОЙСТВА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39552" y="1851670"/>
            <a:ext cx="3322712" cy="1690541"/>
          </a:xfrm>
        </p:spPr>
        <p:txBody>
          <a:bodyPr>
            <a:normAutofit fontScale="92500" lnSpcReduction="20000"/>
          </a:bodyPr>
          <a:lstStyle/>
          <a:p>
            <a:r>
              <a:rPr lang="ru-RU" sz="1600" dirty="0"/>
              <a:t>Сетевые устройства- это такие электронные устройства, необходимые для связи и взаимодействия между устройствами в компьютерной сети. В частности, они опосредуют передачу данных в компьютерной сети.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0ADC1A-B8BC-82AF-642F-790967AC3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91630"/>
            <a:ext cx="3351793" cy="25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5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796" y="-236562"/>
            <a:ext cx="6930516" cy="1028700"/>
          </a:xfrm>
        </p:spPr>
        <p:txBody>
          <a:bodyPr>
            <a:normAutofit fontScale="90000"/>
          </a:bodyPr>
          <a:lstStyle/>
          <a:p>
            <a:r>
              <a:rPr lang="ru-RU" dirty="0"/>
              <a:t>Сетевой маршрутизатор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148064" y="987574"/>
            <a:ext cx="3499120" cy="3456383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1600" dirty="0"/>
              <a:t>Специализированное устройство, которое пересылает пакеты между различными сегментами сети на основе правил и таблиц маршрутизации.</a:t>
            </a:r>
          </a:p>
          <a:p>
            <a:pPr algn="l"/>
            <a:r>
              <a:rPr lang="ru-RU" sz="1600" dirty="0"/>
              <a:t>Маршрутизатор может связывать разнородные сети различных архитектур. Для принятия решений о пересылке пакетов используется информация о топологии сети и определённые правила, заданные администратором.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A230D4-7342-D4A5-DDD0-093306F7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64" y="1117721"/>
            <a:ext cx="3735936" cy="290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4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796" y="-236562"/>
            <a:ext cx="8370676" cy="1028700"/>
          </a:xfrm>
        </p:spPr>
        <p:txBody>
          <a:bodyPr>
            <a:normAutofit/>
          </a:bodyPr>
          <a:lstStyle/>
          <a:p>
            <a:r>
              <a:rPr lang="ru-RU" dirty="0"/>
              <a:t>Сетевой коммутатор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63670" y="1707654"/>
            <a:ext cx="4032448" cy="1944216"/>
          </a:xfrm>
        </p:spPr>
        <p:txBody>
          <a:bodyPr>
            <a:noAutofit/>
          </a:bodyPr>
          <a:lstStyle/>
          <a:p>
            <a:r>
              <a:rPr lang="ru-RU" sz="1600" dirty="0"/>
              <a:t>Устройство, предназначенное для соединения нескольких узлов компьютерной сети в пределах одного или нескольких сегментов сети. Коммутатор работает на канальном (втором) уровне сетевой модели OSI.</a:t>
            </a:r>
          </a:p>
        </p:txBody>
      </p:sp>
      <p:sp>
        <p:nvSpPr>
          <p:cNvPr id="6" name="Объект 4"/>
          <p:cNvSpPr txBox="1">
            <a:spLocks/>
          </p:cNvSpPr>
          <p:nvPr/>
        </p:nvSpPr>
        <p:spPr>
          <a:xfrm>
            <a:off x="1288904" y="4518298"/>
            <a:ext cx="26642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15EE4B-2780-7A2E-9F55-731C8EA00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2" y="1097133"/>
            <a:ext cx="3789040" cy="28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580" y="-131046"/>
            <a:ext cx="6282444" cy="1028700"/>
          </a:xfrm>
        </p:spPr>
        <p:txBody>
          <a:bodyPr>
            <a:normAutofit/>
          </a:bodyPr>
          <a:lstStyle/>
          <a:p>
            <a:r>
              <a:rPr lang="ru-RU" dirty="0"/>
              <a:t>Модем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83059" y="1059582"/>
            <a:ext cx="4032448" cy="329183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u-RU" sz="1700" dirty="0"/>
              <a:t>Устройство, применяющееся в системах связи для физического сопряжения информационного сигнала со средой его распространения, где он не может существовать без адаптации.</a:t>
            </a:r>
          </a:p>
          <a:p>
            <a:pPr algn="l"/>
            <a:r>
              <a:rPr lang="ru-RU" sz="1700" dirty="0"/>
              <a:t>Модулятор в модеме осуществляет модуляцию (что является основным отличием модема от роутера) несущего сигнала при передаче данных, то есть изменяет его характеристики в соответствии с изменениями входного информационного сигнала, демодулятор осуществляет обратный процесс при приёме данных из канала связи. Модем выполняет функцию оконечного оборудования линии связи.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048863-7F29-F2AE-BB01-197879B9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18" y="555526"/>
            <a:ext cx="3795886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5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-164554"/>
            <a:ext cx="8856984" cy="1028700"/>
          </a:xfrm>
        </p:spPr>
        <p:txBody>
          <a:bodyPr>
            <a:normAutofit fontScale="90000"/>
          </a:bodyPr>
          <a:lstStyle/>
          <a:p>
            <a:r>
              <a:rPr lang="ru-RU" dirty="0"/>
              <a:t>Беспроводная точка доступа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788024" y="1707655"/>
            <a:ext cx="4032448" cy="2232248"/>
          </a:xfrm>
        </p:spPr>
        <p:txBody>
          <a:bodyPr>
            <a:normAutofit/>
          </a:bodyPr>
          <a:lstStyle/>
          <a:p>
            <a:r>
              <a:rPr lang="ru-RU" dirty="0"/>
              <a:t>Базовая станция, предназначенная для обеспечения беспроводного доступа к существующей сети (беспроводной или проводной) или создания новой беспроводной сети.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936FE-BDC8-7D1B-0C4E-04EB5B13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84" y="937860"/>
            <a:ext cx="4309779" cy="323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2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796" y="-236562"/>
            <a:ext cx="6282444" cy="1028700"/>
          </a:xfrm>
        </p:spPr>
        <p:txBody>
          <a:bodyPr>
            <a:normAutofit/>
          </a:bodyPr>
          <a:lstStyle/>
          <a:p>
            <a:r>
              <a:rPr lang="ru-RU" dirty="0"/>
              <a:t>Брандмауэр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81000" y="1712628"/>
            <a:ext cx="4032448" cy="1733875"/>
          </a:xfrm>
        </p:spPr>
        <p:txBody>
          <a:bodyPr>
            <a:normAutofit/>
          </a:bodyPr>
          <a:lstStyle/>
          <a:p>
            <a:r>
              <a:rPr lang="ru-RU" sz="1600" dirty="0"/>
              <a:t>Программный или программно-аппаратный элемент компьютерной сети, осуществляющий контроль и фильтрацию проходящего через него сетевого трафика в соответствии с заданными правилами.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2B243E-E5EA-4B8E-0D47-14194DFB1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448" y="1590705"/>
            <a:ext cx="4118992" cy="18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7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796" y="-236562"/>
            <a:ext cx="6282444" cy="1028700"/>
          </a:xfrm>
        </p:spPr>
        <p:txBody>
          <a:bodyPr>
            <a:normAutofit/>
          </a:bodyPr>
          <a:lstStyle/>
          <a:p>
            <a:r>
              <a:rPr lang="ru-RU" dirty="0"/>
              <a:t>Сетевые адаптеры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55576" y="943605"/>
            <a:ext cx="4032448" cy="3750099"/>
          </a:xfrm>
        </p:spPr>
        <p:txBody>
          <a:bodyPr>
            <a:normAutofit fontScale="92500"/>
          </a:bodyPr>
          <a:lstStyle/>
          <a:p>
            <a:pPr algn="l"/>
            <a:r>
              <a:rPr lang="ru-RU" sz="1600" dirty="0"/>
              <a:t>Сетевая плата, также известная как сетевая карта, сетевой адаптер (в терминологии компании Intel) — это дополнительное устройство, позволяющее компьютеру взаимодействовать с другими устройствами сети.</a:t>
            </a:r>
          </a:p>
          <a:p>
            <a:pPr algn="l"/>
            <a:r>
              <a:rPr lang="ru-RU" sz="1600" dirty="0"/>
              <a:t>В настоящее время в персональных компьютерах и ноутбуках контроллер и компоненты, выполняющие функции сетевой платы, довольно часто интегрированы в материнские платы для удобства, в том числе унификации драйвера и удешевления всего компьютера в целом.</a:t>
            </a:r>
          </a:p>
          <a:p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5366CD-7F05-273D-2EC6-D73CCE04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225670"/>
            <a:ext cx="2952951" cy="27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796" y="-236562"/>
            <a:ext cx="7722604" cy="102870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908"/>
            <a:ext cx="899592" cy="899592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427984" y="890740"/>
            <a:ext cx="4447892" cy="4057274"/>
          </a:xfrm>
        </p:spPr>
        <p:txBody>
          <a:bodyPr>
            <a:noAutofit/>
          </a:bodyPr>
          <a:lstStyle/>
          <a:p>
            <a:pPr algn="just" latinLnBrk="1"/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заключении следует отметить, что без сетевых устройств невозможно обеспечить эффективную коммуникацию и функционирование компьютерных систем. Они являются основными строительными блоками любой сети, обеспечивая передачу данных и безопасность. Поэтому, при выборе и установке сетевых устройств необходимо учитывать требования и потребности системы, чтобы обеспечить оптимальную работу и защиту сети.</a:t>
            </a:r>
          </a:p>
          <a:p>
            <a:br>
              <a:rPr lang="ru-RU" sz="1200" dirty="0"/>
            </a:br>
            <a:endParaRPr lang="ru-RU" sz="1200" b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3AE33D-7F06-35EE-BCE2-7BCED48F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4" y="1257783"/>
            <a:ext cx="4042974" cy="26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21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</TotalTime>
  <Words>391</Words>
  <Application>Microsoft Office PowerPoint</Application>
  <PresentationFormat>Экран (16:9)</PresentationFormat>
  <Paragraphs>25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Times New Roman</vt:lpstr>
      <vt:lpstr>Главная</vt:lpstr>
      <vt:lpstr>Обзор сетевых устройств в компьютерных системах</vt:lpstr>
      <vt:lpstr>СЕТЕВЫЕ УСТРОЙСТВА</vt:lpstr>
      <vt:lpstr>Сетевой маршрутизатор </vt:lpstr>
      <vt:lpstr>Сетевой коммутатор </vt:lpstr>
      <vt:lpstr>Модем</vt:lpstr>
      <vt:lpstr>Беспроводная точка доступа </vt:lpstr>
      <vt:lpstr>Брандмауэр</vt:lpstr>
      <vt:lpstr>Сетевые адаптеры 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Большой театр</dc:title>
  <dc:creator>Иван</dc:creator>
  <cp:lastModifiedBy>Андрей Спелов</cp:lastModifiedBy>
  <cp:revision>48</cp:revision>
  <dcterms:created xsi:type="dcterms:W3CDTF">2022-02-20T20:06:33Z</dcterms:created>
  <dcterms:modified xsi:type="dcterms:W3CDTF">2024-02-11T14:29:36Z</dcterms:modified>
</cp:coreProperties>
</file>